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3"/>
  </p:handoutMasterIdLst>
  <p:sldIdLst>
    <p:sldId id="256" r:id="rId2"/>
  </p:sldIdLst>
  <p:sldSz cx="30275213" cy="42803763"/>
  <p:notesSz cx="75692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11521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3204" y="120"/>
      </p:cViewPr>
      <p:guideLst>
        <p:guide orient="horz" pos="11521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5172" y="12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5D6696A-0062-7CE3-5162-3D15AA7F27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775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7FAF291-9634-365A-0E2A-D339794A58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7838" y="0"/>
            <a:ext cx="3279775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B1CA3-201C-4C4F-B282-84ADEBB741E4}" type="datetimeFigureOut">
              <a:rPr lang="de-DE" smtClean="0"/>
              <a:t>18.07.2025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6F5BDE-821E-08C3-D484-B93065263C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63175"/>
            <a:ext cx="3279775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0AC7E8-D4F7-482E-C215-4406E12A29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7838" y="10163175"/>
            <a:ext cx="3279775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E9DD1-5632-4457-9C78-BC3B9CCBB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722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70639" y="7990681"/>
            <a:ext cx="25733931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2500"/>
            </a:lvl1pPr>
          </a:lstStyle>
          <a:p>
            <a:pPr marR="3810">
              <a:spcBef>
                <a:spcPts val="100"/>
              </a:spcBef>
            </a:pP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41282" y="23970109"/>
            <a:ext cx="2119264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93570" y="38545862"/>
            <a:ext cx="968806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59632" y="38748301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690806" y="38553919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55006" y="6238081"/>
            <a:ext cx="2724769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3761" y="9844865"/>
            <a:ext cx="2724769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93573" y="39807504"/>
            <a:ext cx="968806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13761" y="39807504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798153" y="39807504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10293573" y="39807504"/>
            <a:ext cx="968806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1513761" y="39807504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21798153" y="39807504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55006" y="6238081"/>
            <a:ext cx="2724769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10293573" y="39807504"/>
            <a:ext cx="968806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1513761" y="39807504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21798153" y="39807504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10293573" y="39807504"/>
            <a:ext cx="9688068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1513761" y="39807504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21798153" y="39807504"/>
            <a:ext cx="6963299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A7A52F10-66F2-91C8-AE64-2CC464243F90}"/>
              </a:ext>
            </a:extLst>
          </p:cNvPr>
          <p:cNvCxnSpPr>
            <a:cxnSpLocks/>
          </p:cNvCxnSpPr>
          <p:nvPr userDrawn="1"/>
        </p:nvCxnSpPr>
        <p:spPr>
          <a:xfrm>
            <a:off x="-16095" y="4485481"/>
            <a:ext cx="30291308" cy="0"/>
          </a:xfrm>
          <a:prstGeom prst="line">
            <a:avLst/>
          </a:prstGeom>
          <a:ln w="3810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14466C41-01E5-EC3E-A164-D64E52729FC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06" y="218281"/>
            <a:ext cx="5342978" cy="369291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564C740-5ECB-1BC5-18D2-F54A4DEE9F7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94206" y="40273746"/>
            <a:ext cx="1758303" cy="1997167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34DB4CC-E953-ABA6-1DB2-E8B40A8EFA0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6806" y="40300096"/>
            <a:ext cx="3611402" cy="2031414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C487B2EE-2C1C-749E-16F5-8F3C57F62A5E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9206" y="40536302"/>
            <a:ext cx="3692250" cy="1476900"/>
          </a:xfrm>
          <a:prstGeom prst="rect">
            <a:avLst/>
          </a:prstGeom>
        </p:spPr>
      </p:pic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1018F1-5873-D6C6-E23A-F5B44C6C195D}"/>
              </a:ext>
            </a:extLst>
          </p:cNvPr>
          <p:cNvCxnSpPr>
            <a:cxnSpLocks/>
          </p:cNvCxnSpPr>
          <p:nvPr userDrawn="1"/>
        </p:nvCxnSpPr>
        <p:spPr>
          <a:xfrm>
            <a:off x="0" y="39110849"/>
            <a:ext cx="30291308" cy="0"/>
          </a:xfrm>
          <a:prstGeom prst="line">
            <a:avLst/>
          </a:prstGeom>
          <a:ln w="3810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5D814433-3DCE-5183-7F95-C852A7A75366}"/>
              </a:ext>
            </a:extLst>
          </p:cNvPr>
          <p:cNvSpPr txBox="1"/>
          <p:nvPr userDrawn="1"/>
        </p:nvSpPr>
        <p:spPr>
          <a:xfrm>
            <a:off x="6617530" y="1076014"/>
            <a:ext cx="142494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dirty="0"/>
              <a:t>The 25th</a:t>
            </a:r>
            <a:br>
              <a:rPr lang="en-US" sz="3600" b="1" dirty="0"/>
            </a:br>
            <a:r>
              <a:rPr lang="en-US" sz="3600" b="1" dirty="0"/>
              <a:t>European Microelectronics &amp; Packaging Conference </a:t>
            </a:r>
            <a:br>
              <a:rPr lang="en-US" sz="3600" b="1" dirty="0"/>
            </a:br>
            <a:r>
              <a:rPr lang="en-US" sz="3600" b="1" dirty="0"/>
              <a:t>(EMPC 2025)</a:t>
            </a:r>
          </a:p>
          <a:p>
            <a:pPr>
              <a:buNone/>
            </a:pPr>
            <a:r>
              <a:rPr lang="en-US" sz="3600" dirty="0"/>
              <a:t>16 - 18 September 2025</a:t>
            </a:r>
            <a:br>
              <a:rPr lang="en-US" sz="3600" dirty="0"/>
            </a:br>
            <a:r>
              <a:rPr lang="en-US" sz="3600" dirty="0"/>
              <a:t>World Trade Center, Grenoble | France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638CE94-1D40-EB3B-11A0-EF49F4CFFD3D}"/>
              </a:ext>
            </a:extLst>
          </p:cNvPr>
          <p:cNvSpPr txBox="1"/>
          <p:nvPr userDrawn="1"/>
        </p:nvSpPr>
        <p:spPr>
          <a:xfrm>
            <a:off x="1106664" y="39463488"/>
            <a:ext cx="9573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3600" dirty="0">
                <a:effectLst/>
              </a:rPr>
              <a:t>Co-</a:t>
            </a:r>
            <a:r>
              <a:rPr lang="de-DE" sz="3600" dirty="0" err="1">
                <a:effectLst/>
              </a:rPr>
              <a:t>sponsored</a:t>
            </a:r>
            <a:r>
              <a:rPr lang="de-DE" sz="3600" dirty="0">
                <a:effectLst/>
              </a:rPr>
              <a:t> </a:t>
            </a:r>
            <a:r>
              <a:rPr lang="de-DE" sz="3600" dirty="0" err="1">
                <a:effectLst/>
              </a:rPr>
              <a:t>by</a:t>
            </a:r>
            <a:r>
              <a:rPr lang="de-DE" sz="3600" dirty="0">
                <a:effectLst/>
              </a:rPr>
              <a:t>: </a:t>
            </a:r>
            <a:endParaRPr lang="de-DE" sz="66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FAE7A99-B524-B20E-6D3F-F309FCD39A0B}"/>
              </a:ext>
            </a:extLst>
          </p:cNvPr>
          <p:cNvSpPr txBox="1"/>
          <p:nvPr userDrawn="1"/>
        </p:nvSpPr>
        <p:spPr>
          <a:xfrm>
            <a:off x="10718006" y="39424550"/>
            <a:ext cx="9573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3600" dirty="0" err="1">
                <a:effectLst/>
              </a:rPr>
              <a:t>Organized</a:t>
            </a:r>
            <a:r>
              <a:rPr lang="de-DE" sz="3600" dirty="0">
                <a:effectLst/>
              </a:rPr>
              <a:t> </a:t>
            </a:r>
            <a:r>
              <a:rPr lang="de-DE" sz="3600" dirty="0" err="1">
                <a:effectLst/>
              </a:rPr>
              <a:t>by</a:t>
            </a:r>
            <a:r>
              <a:rPr lang="de-DE" sz="3600" dirty="0">
                <a:effectLst/>
              </a:rPr>
              <a:t>: </a:t>
            </a:r>
            <a:endParaRPr lang="de-DE" sz="6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59762" y="16966151"/>
            <a:ext cx="2839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SEPTEMBER</a:t>
            </a:r>
            <a:r>
              <a:rPr sz="12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rlito"/>
                <a:cs typeface="Carlito"/>
              </a:rPr>
              <a:t>11-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13,</a:t>
            </a:r>
            <a:r>
              <a:rPr sz="12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2024</a:t>
            </a:r>
            <a:r>
              <a:rPr sz="1200" b="1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2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BERLIN,</a:t>
            </a:r>
            <a:r>
              <a:rPr sz="12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rlito"/>
                <a:cs typeface="Carlito"/>
              </a:rPr>
              <a:t>GERMANY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3685" y="5552281"/>
            <a:ext cx="14067842" cy="171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" algn="ctr">
              <a:spcBef>
                <a:spcPts val="100"/>
              </a:spcBef>
            </a:pPr>
            <a:r>
              <a:rPr sz="5400" b="1" spc="-10" dirty="0">
                <a:latin typeface="Carlito"/>
                <a:cs typeface="Carlito"/>
              </a:rPr>
              <a:t>TITLE</a:t>
            </a:r>
            <a:endParaRPr sz="5400" dirty="0">
              <a:latin typeface="Carlito"/>
              <a:cs typeface="Carlito"/>
            </a:endParaRPr>
          </a:p>
          <a:p>
            <a:pPr algn="ctr">
              <a:spcBef>
                <a:spcPts val="1020"/>
              </a:spcBef>
            </a:pPr>
            <a:r>
              <a:rPr sz="4400" dirty="0">
                <a:latin typeface="Carlito"/>
                <a:cs typeface="Carlito"/>
              </a:rPr>
              <a:t>AUTHOR</a:t>
            </a:r>
            <a:r>
              <a:rPr sz="4400" spc="-40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1</a:t>
            </a:r>
            <a:r>
              <a:rPr sz="4400" spc="-15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I</a:t>
            </a:r>
            <a:r>
              <a:rPr sz="4400" spc="-25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AUTHOR</a:t>
            </a:r>
            <a:r>
              <a:rPr sz="4400" spc="-30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2</a:t>
            </a:r>
            <a:r>
              <a:rPr sz="4400" spc="-20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I</a:t>
            </a:r>
            <a:r>
              <a:rPr sz="4400" spc="-45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AUTHOR</a:t>
            </a:r>
            <a:r>
              <a:rPr sz="4400" spc="-25" dirty="0">
                <a:latin typeface="Carlito"/>
                <a:cs typeface="Carlito"/>
              </a:rPr>
              <a:t> </a:t>
            </a:r>
            <a:r>
              <a:rPr sz="4400" spc="-50" dirty="0">
                <a:latin typeface="Carlito"/>
                <a:cs typeface="Carlito"/>
              </a:rPr>
              <a:t>3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D58D03C-72B8-32B2-3237-4345D2EBFDE9}"/>
              </a:ext>
            </a:extLst>
          </p:cNvPr>
          <p:cNvSpPr txBox="1"/>
          <p:nvPr/>
        </p:nvSpPr>
        <p:spPr>
          <a:xfrm>
            <a:off x="17576006" y="40515024"/>
            <a:ext cx="1196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Place </a:t>
            </a:r>
            <a:r>
              <a:rPr lang="de-DE" sz="3600" dirty="0" err="1"/>
              <a:t>partner</a:t>
            </a:r>
            <a:r>
              <a:rPr lang="de-DE" sz="3600" dirty="0"/>
              <a:t> </a:t>
            </a:r>
            <a:r>
              <a:rPr lang="de-DE" sz="3600" dirty="0" err="1"/>
              <a:t>logos</a:t>
            </a:r>
            <a:r>
              <a:rPr lang="de-DE" sz="3600" dirty="0"/>
              <a:t> </a:t>
            </a:r>
            <a:r>
              <a:rPr lang="de-DE" sz="3600" dirty="0" err="1"/>
              <a:t>here</a:t>
            </a:r>
            <a:endParaRPr lang="de-DE" sz="36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77C8239-2982-B3B6-61D7-12D429015BC8}"/>
              </a:ext>
            </a:extLst>
          </p:cNvPr>
          <p:cNvSpPr txBox="1"/>
          <p:nvPr/>
        </p:nvSpPr>
        <p:spPr>
          <a:xfrm>
            <a:off x="4698206" y="12410281"/>
            <a:ext cx="20726400" cy="9441591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lIns="288000" tIns="288000" rtlCol="0">
            <a:spAutoFit/>
          </a:bodyPr>
          <a:lstStyle/>
          <a:p>
            <a:r>
              <a:rPr lang="de-DE" sz="6600" b="1" dirty="0"/>
              <a:t>Guidelines </a:t>
            </a:r>
            <a:r>
              <a:rPr lang="de-DE" sz="6600" b="1" dirty="0" err="1"/>
              <a:t>for</a:t>
            </a:r>
            <a:r>
              <a:rPr lang="de-DE" sz="6600" b="1" dirty="0"/>
              <a:t> </a:t>
            </a:r>
            <a:r>
              <a:rPr lang="de-DE" sz="6600" b="1" dirty="0" err="1"/>
              <a:t>poster</a:t>
            </a:r>
            <a:r>
              <a:rPr lang="de-DE" sz="6600" b="1" dirty="0"/>
              <a:t> </a:t>
            </a:r>
            <a:r>
              <a:rPr lang="de-DE" sz="6600" b="1" dirty="0" err="1"/>
              <a:t>creation</a:t>
            </a:r>
            <a:r>
              <a:rPr lang="de-DE" sz="6600" b="1" dirty="0"/>
              <a:t>:</a:t>
            </a:r>
            <a:endParaRPr lang="de-DE" sz="6600" dirty="0"/>
          </a:p>
          <a:p>
            <a:r>
              <a:rPr lang="de-DE" sz="6600" dirty="0"/>
              <a:t> </a:t>
            </a:r>
          </a:p>
          <a:p>
            <a:pPr lvl="0"/>
            <a:r>
              <a:rPr lang="fr-FR" sz="6600" dirty="0"/>
              <a:t>Format A0 (84.1 x 118.9 cm, portrait style)</a:t>
            </a:r>
            <a:endParaRPr lang="de-DE" sz="6600" dirty="0"/>
          </a:p>
          <a:p>
            <a:pPr lvl="0"/>
            <a:r>
              <a:rPr lang="de-DE" sz="6600" dirty="0" err="1"/>
              <a:t>No</a:t>
            </a:r>
            <a:r>
              <a:rPr lang="de-DE" sz="6600" dirty="0"/>
              <a:t> </a:t>
            </a:r>
            <a:r>
              <a:rPr lang="de-DE" sz="6600" dirty="0" err="1"/>
              <a:t>font</a:t>
            </a:r>
            <a:r>
              <a:rPr lang="de-DE" sz="6600" dirty="0"/>
              <a:t> </a:t>
            </a:r>
            <a:r>
              <a:rPr lang="de-DE" sz="6600" dirty="0" err="1"/>
              <a:t>smaller</a:t>
            </a:r>
            <a:r>
              <a:rPr lang="de-DE" sz="6600" dirty="0"/>
              <a:t> </a:t>
            </a:r>
            <a:r>
              <a:rPr lang="de-DE" sz="6600" dirty="0" err="1"/>
              <a:t>than</a:t>
            </a:r>
            <a:r>
              <a:rPr lang="de-DE" sz="6600" dirty="0"/>
              <a:t> 18</a:t>
            </a:r>
          </a:p>
          <a:p>
            <a:pPr lvl="0"/>
            <a:r>
              <a:rPr lang="en-US" sz="6600" dirty="0"/>
              <a:t>Use bullet points rather than long texts</a:t>
            </a:r>
            <a:endParaRPr lang="de-DE" sz="6600" dirty="0"/>
          </a:p>
          <a:p>
            <a:pPr lvl="0"/>
            <a:r>
              <a:rPr lang="en-US" sz="6600" dirty="0"/>
              <a:t>Pictures and diagrams in good resolution</a:t>
            </a:r>
            <a:endParaRPr lang="de-DE" sz="6600" dirty="0"/>
          </a:p>
          <a:p>
            <a:pPr lvl="0"/>
            <a:r>
              <a:rPr lang="en-US" sz="6600" dirty="0"/>
              <a:t>Leave at least three cm margins at the sides of the poster</a:t>
            </a:r>
            <a:endParaRPr lang="de-DE" sz="6600" dirty="0"/>
          </a:p>
          <a:p>
            <a:endParaRPr lang="de-DE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Carlito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Rahel Dietze</dc:creator>
  <cp:lastModifiedBy>Ajda Omrani</cp:lastModifiedBy>
  <cp:revision>16</cp:revision>
  <dcterms:created xsi:type="dcterms:W3CDTF">2024-05-16T12:04:53Z</dcterms:created>
  <dcterms:modified xsi:type="dcterms:W3CDTF">2025-07-18T06:25:08Z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2024-05-16T00:00:00Z</vt:filetime>
  </property>
  <property fmtid="{D5CDD505-2E9C-101B-9397-08002B2CF9AE}" pid="3" name="Creator">
    <vt:lpwstr>Microsoft® Word für Microsoft 365</vt:lpwstr>
  </property>
  <property fmtid="{D5CDD505-2E9C-101B-9397-08002B2CF9AE}" pid="4" name="LastSaved">
    <vt:filetime>2024-05-16T00:00:00Z</vt:filetime>
  </property>
  <property fmtid="{D5CDD505-2E9C-101B-9397-08002B2CF9AE}" pid="5" name="Producer">
    <vt:lpwstr>3-Heights(TM) PDF Security Shell 4.8.25.2 (http://www.pdf-tools.com)</vt:lpwstr>
  </property>
</Properties>
</file>